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0"/>
    <p:restoredTop sz="96208"/>
  </p:normalViewPr>
  <p:slideViewPr>
    <p:cSldViewPr snapToGrid="0" snapToObjects="1">
      <p:cViewPr>
        <p:scale>
          <a:sx n="95" d="100"/>
          <a:sy n="95" d="100"/>
        </p:scale>
        <p:origin x="1040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E8572-957D-D849-A3DC-2D29DDDFF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E1FFFC-343A-FB48-835B-576AA9867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878BB-16B6-4449-B167-82E00BF7C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85F83-9A76-2949-AFF7-8F589E30F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FD6B2-9BE8-FE4F-A0F5-3DC5A5652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6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E0452-C5CB-5B4E-BCC8-FD3BAC34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0D2F6-6261-4145-815A-F9792E1DD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1E589-00EE-BF4C-A37C-397718DC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9157D-A302-644F-94F5-A48C81C1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16D31-9563-A842-902F-D45FEFD5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9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227A2C-A141-2646-BC7C-29329F9BD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F5555-35D5-314A-BA74-1F3BB166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4BDE6-6DEF-B44C-91D3-2E45AE1E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768FA-C246-B742-AC33-AA384F47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A609-1DE1-0943-A8B4-2AEE201D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836EF-0A8F-CD43-9314-9287737BF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D3DE7-7D53-3B46-99F5-1B5C0397E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4177F-C092-A448-874C-7B5C45B8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6F4D4-0CC1-A746-8CD0-D79C6FA1C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FCDB5-FA1F-CE4A-A9F3-AC19A285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8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D775F-3549-1F45-BBBC-1FEB22FC4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6EF97-3EEE-2847-B1BC-39871F118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17D4E-D72C-A347-9606-4360EEFD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50E78-E770-0A4C-AF61-9527E0A0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C8585-801C-954F-8AAA-59D06EA92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10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306F-370A-4842-AC37-A4B6BC3B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7B15A-C439-A140-801C-4A8789C154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FF6A3-FAB4-DB46-9DB6-8F051DE73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24A1F-8D73-C148-81B4-C5D28C7B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4DFD6-9FC6-E449-8E84-156EEF5B7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7E314-F820-864D-82B0-2C2E9F3F9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78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EC2B-A137-5B4C-9383-E9D6F07E8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214F4-BF44-3C41-85F1-E7EC56BFA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B2586-35DC-DB48-8E18-87E751227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0EA30-02F5-0D44-950C-7FF663A6A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5AB39-615E-E14A-9163-7C5362B99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69AB8-4F1F-AC43-A9C8-689A654ED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52A68-B12D-5F4F-B606-8A1EAC15F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4ADEE3-9B28-3D4C-B512-B350ABCD5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5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558F5-4FD5-3D45-A5AD-C0BB6362F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7C765D-021E-134F-8E1B-AE920995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0888F-4346-234A-BE3F-9C2CB20A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307967-3D72-5F46-9002-B2AB2237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64509-70CA-6D4E-8465-FC1D36B5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F3EA3D-CC26-534A-B52D-842491D66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56D42-9C76-FE41-BE8F-9872D01E5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59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076DE-AFED-5B4A-94A3-C386C6BAB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14CEE-7C6D-D741-91CC-22E14F859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ECFF9-DD8D-9648-963D-AE9C9A773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70E9D-1CD5-EE4C-BAFA-C0C2487A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D9DEB-F031-6C4E-8B09-AAACF15B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D38CA-5321-C748-A8E6-06E1419D5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34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04201-E44A-2A44-89BB-A15697116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E0EEE-ADA7-C443-A402-FDE6347C0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7183E-152B-4D47-9934-063666144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0FD40-7875-FE4E-B9E3-2C3995D0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6CF3D-2B69-6648-B0F2-3866D81BE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42B20-B59D-F24A-806F-01FA5A132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7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D228F1-5819-4145-9E51-2E916D7FF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ADE1D-D5BB-3945-9E15-5ABEE991D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AE40-EAFD-1847-A3F7-3C86B0106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22CFE-7618-7C48-8616-D429A03CC02F}" type="datetimeFigureOut">
              <a:rPr lang="en-US" smtClean="0"/>
              <a:t>7/5/20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A1005-B73C-6B49-A1D1-BB77A8FBF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D1B32-BCA9-0044-840C-E32F20BC3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37BC9-EF27-DC40-9212-8432622894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4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freephotos.com/vector-images/big-pencil-vector-art.png.ph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63DFF69-7BF6-8448-A125-F68EDCAAF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727959">
            <a:off x="2036941" y="-1510491"/>
            <a:ext cx="9135546" cy="91585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089499-65EA-8442-9178-CDC3022179D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516" t="48730" r="81698" b="42635"/>
          <a:stretch/>
        </p:blipFill>
        <p:spPr>
          <a:xfrm rot="5400000">
            <a:off x="10857103" y="2791824"/>
            <a:ext cx="844324" cy="585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CECE4D-D45C-874C-8FDE-A1B6FA3C9A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667" t="48730" r="53869" b="43016"/>
          <a:stretch/>
        </p:blipFill>
        <p:spPr>
          <a:xfrm rot="5400000">
            <a:off x="9304391" y="2826343"/>
            <a:ext cx="2848285" cy="5162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B403D47-D598-0E49-8080-D07FD09851D0}"/>
              </a:ext>
            </a:extLst>
          </p:cNvPr>
          <p:cNvSpPr txBox="1"/>
          <p:nvPr/>
        </p:nvSpPr>
        <p:spPr>
          <a:xfrm rot="5400000">
            <a:off x="5615043" y="2619689"/>
            <a:ext cx="2642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sa Offc Serif Pro" panose="02010504030101020102" pitchFamily="2" charset="0"/>
              </a:rPr>
              <a:t>DRAFT</a:t>
            </a:r>
          </a:p>
          <a:p>
            <a:pPr algn="ctr"/>
            <a:r>
              <a:rPr lang="en-US" sz="1600" i="1" dirty="0">
                <a:latin typeface="Tisa Offc Serif Pro" panose="02010504030101020102" pitchFamily="2" charset="0"/>
              </a:rPr>
              <a:t>Write a draft, use vocab journals to draft sentences.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C08EE8-80C3-554E-9EFD-BD7002365995}"/>
              </a:ext>
            </a:extLst>
          </p:cNvPr>
          <p:cNvSpPr txBox="1"/>
          <p:nvPr/>
        </p:nvSpPr>
        <p:spPr>
          <a:xfrm rot="5400000">
            <a:off x="6748557" y="2496578"/>
            <a:ext cx="26421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sa Offc Serif Pro" panose="02010504030101020102" pitchFamily="2" charset="0"/>
              </a:rPr>
              <a:t>PLAN</a:t>
            </a:r>
          </a:p>
          <a:p>
            <a:pPr algn="ctr"/>
            <a:r>
              <a:rPr lang="en-US" sz="1600" i="1" dirty="0">
                <a:latin typeface="Tisa Offc Serif Pro" panose="02010504030101020102" pitchFamily="2" charset="0"/>
              </a:rPr>
              <a:t>Brainstorm and organise our ideas using the story mountain.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FE225A-419A-7E44-A78C-AAECB74E8AD5}"/>
              </a:ext>
            </a:extLst>
          </p:cNvPr>
          <p:cNvSpPr txBox="1"/>
          <p:nvPr/>
        </p:nvSpPr>
        <p:spPr>
          <a:xfrm rot="5400000">
            <a:off x="4643808" y="2776377"/>
            <a:ext cx="26421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sa Offc Serif Pro" panose="02010504030101020102" pitchFamily="2" charset="0"/>
              </a:rPr>
              <a:t>WRITE</a:t>
            </a:r>
          </a:p>
          <a:p>
            <a:pPr algn="ctr"/>
            <a:r>
              <a:rPr lang="en-US" sz="1600" i="1" dirty="0">
                <a:latin typeface="Tisa Offc Serif Pro" panose="02010504030101020102" pitchFamily="2" charset="0"/>
              </a:rPr>
              <a:t>Write our piece in our books.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68C779-F1FC-834F-9AA2-C3FF07C459CF}"/>
              </a:ext>
            </a:extLst>
          </p:cNvPr>
          <p:cNvSpPr txBox="1"/>
          <p:nvPr/>
        </p:nvSpPr>
        <p:spPr>
          <a:xfrm rot="5400000">
            <a:off x="3637811" y="2496578"/>
            <a:ext cx="26421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sa Offc Serif Pro" panose="02010504030101020102" pitchFamily="2" charset="0"/>
              </a:rPr>
              <a:t>EDIT</a:t>
            </a:r>
          </a:p>
          <a:p>
            <a:pPr algn="ctr"/>
            <a:r>
              <a:rPr lang="en-US" sz="1600" i="1" dirty="0">
                <a:latin typeface="Tisa Offc Serif Pro" panose="02010504030101020102" pitchFamily="2" charset="0"/>
              </a:rPr>
              <a:t>Go through with editing pen, check spelling and grammar and correct these.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5DAB9C-D3C1-184A-A3E0-FE056AA52201}"/>
              </a:ext>
            </a:extLst>
          </p:cNvPr>
          <p:cNvSpPr txBox="1"/>
          <p:nvPr/>
        </p:nvSpPr>
        <p:spPr>
          <a:xfrm rot="5400000">
            <a:off x="2508703" y="2619689"/>
            <a:ext cx="2642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sa Offc Serif Pro" panose="02010504030101020102" pitchFamily="2" charset="0"/>
              </a:rPr>
              <a:t>PUBLISH</a:t>
            </a:r>
          </a:p>
          <a:p>
            <a:pPr algn="ctr"/>
            <a:r>
              <a:rPr lang="en-US" sz="1600" i="1" dirty="0">
                <a:latin typeface="Tisa Offc Serif Pro" panose="02010504030101020102" pitchFamily="2" charset="0"/>
              </a:rPr>
              <a:t>Sometimes we publish our work on paper. </a:t>
            </a:r>
          </a:p>
        </p:txBody>
      </p:sp>
    </p:spTree>
    <p:extLst>
      <p:ext uri="{BB962C8B-B14F-4D97-AF65-F5344CB8AC3E}">
        <p14:creationId xmlns:p14="http://schemas.microsoft.com/office/powerpoint/2010/main" val="80807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55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Tisa Offc Serif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cp:lastPrinted>2020-07-05T16:24:34Z</cp:lastPrinted>
  <dcterms:created xsi:type="dcterms:W3CDTF">2020-07-05T15:36:03Z</dcterms:created>
  <dcterms:modified xsi:type="dcterms:W3CDTF">2020-07-06T12:17:35Z</dcterms:modified>
</cp:coreProperties>
</file>